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B9FDE-601A-4976-AD51-733F6133103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7A4D4-5173-4B68-BC42-854EF2F868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 and </a:t>
            </a:r>
            <a:r>
              <a:rPr lang="en-US" dirty="0"/>
              <a:t>C</a:t>
            </a:r>
            <a:r>
              <a:rPr lang="en-US" dirty="0" smtClean="0"/>
              <a:t>omputer Hardware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Holly Lusk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maintenance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Installing new software</a:t>
            </a:r>
          </a:p>
          <a:p>
            <a:r>
              <a:rPr lang="en-US" dirty="0" smtClean="0"/>
              <a:t>Reinstalling and updating current software</a:t>
            </a:r>
          </a:p>
          <a:p>
            <a:r>
              <a:rPr lang="en-US" dirty="0" smtClean="0"/>
              <a:t>File maintenance</a:t>
            </a:r>
          </a:p>
          <a:p>
            <a:r>
              <a:rPr lang="en-US" dirty="0" smtClean="0"/>
              <a:t>Safeguarding software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assistance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volunteers can do:</a:t>
            </a:r>
          </a:p>
          <a:p>
            <a:pPr lvl="1"/>
            <a:r>
              <a:rPr lang="en-US" dirty="0" smtClean="0"/>
              <a:t>Cleaning computer monitor screens, keyboards, and mice</a:t>
            </a:r>
          </a:p>
          <a:p>
            <a:pPr lvl="1"/>
            <a:r>
              <a:rPr lang="en-US" dirty="0" smtClean="0"/>
              <a:t>Dusting behind computers and wiring</a:t>
            </a:r>
          </a:p>
          <a:p>
            <a:pPr lvl="1"/>
            <a:r>
              <a:rPr lang="en-US" dirty="0" smtClean="0"/>
              <a:t>Supervising computer labs</a:t>
            </a:r>
          </a:p>
          <a:p>
            <a:pPr lvl="1"/>
            <a:r>
              <a:rPr lang="en-US" dirty="0" smtClean="0"/>
              <a:t>Providing technical assistance to students when working on computers</a:t>
            </a:r>
          </a:p>
          <a:p>
            <a:pPr lvl="1"/>
            <a:r>
              <a:rPr lang="en-US" dirty="0" smtClean="0"/>
              <a:t>Providing data entry and word processing.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PowerPoint: circuits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Motherboard</a:t>
            </a:r>
          </a:p>
          <a:p>
            <a:r>
              <a:rPr lang="en-US" dirty="0" smtClean="0"/>
              <a:t>CPU</a:t>
            </a:r>
          </a:p>
          <a:p>
            <a:r>
              <a:rPr lang="en-US" dirty="0" err="1" smtClean="0"/>
              <a:t>Clockspeed</a:t>
            </a:r>
            <a:r>
              <a:rPr lang="en-US" dirty="0" smtClean="0"/>
              <a:t>-in mega or gigahertz</a:t>
            </a:r>
          </a:p>
          <a:p>
            <a:r>
              <a:rPr lang="en-US" dirty="0" smtClean="0"/>
              <a:t>Memory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place to store instructions</a:t>
            </a:r>
          </a:p>
          <a:p>
            <a:r>
              <a:rPr lang="en-US" dirty="0" smtClean="0"/>
              <a:t>Two types:</a:t>
            </a:r>
          </a:p>
          <a:p>
            <a:pPr lvl="1"/>
            <a:r>
              <a:rPr lang="en-US" dirty="0" smtClean="0"/>
              <a:t>ROM-read only memory</a:t>
            </a:r>
          </a:p>
          <a:p>
            <a:pPr lvl="1"/>
            <a:r>
              <a:rPr lang="en-US" dirty="0" smtClean="0"/>
              <a:t>RAM- random access memory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Metric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Kilobytes-1000 bytes</a:t>
            </a:r>
          </a:p>
          <a:p>
            <a:r>
              <a:rPr lang="en-US" dirty="0" smtClean="0"/>
              <a:t>Megabytes- 1000 kilobytes or 1 million bytes</a:t>
            </a:r>
          </a:p>
          <a:p>
            <a:r>
              <a:rPr lang="en-US" dirty="0" smtClean="0"/>
              <a:t>Gigabytes- 1000 megabytes or 1 billion bytes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Keyboard</a:t>
            </a:r>
          </a:p>
          <a:p>
            <a:r>
              <a:rPr lang="en-US" dirty="0" smtClean="0"/>
              <a:t>Mouse</a:t>
            </a:r>
          </a:p>
          <a:p>
            <a:r>
              <a:rPr lang="en-US" dirty="0" smtClean="0"/>
              <a:t>Scanner</a:t>
            </a:r>
          </a:p>
          <a:p>
            <a:r>
              <a:rPr lang="en-US" dirty="0" smtClean="0"/>
              <a:t>Microphone</a:t>
            </a:r>
          </a:p>
          <a:p>
            <a:r>
              <a:rPr lang="en-US" dirty="0" smtClean="0"/>
              <a:t>camera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Outputs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Monitors</a:t>
            </a:r>
          </a:p>
          <a:p>
            <a:r>
              <a:rPr lang="en-US" dirty="0" smtClean="0"/>
              <a:t>Projection devices</a:t>
            </a:r>
          </a:p>
          <a:p>
            <a:r>
              <a:rPr lang="en-US" dirty="0" smtClean="0"/>
              <a:t>Speakers</a:t>
            </a:r>
          </a:p>
          <a:p>
            <a:r>
              <a:rPr lang="en-US" dirty="0" smtClean="0"/>
              <a:t>Printers</a:t>
            </a:r>
          </a:p>
          <a:p>
            <a:pPr lvl="1"/>
            <a:r>
              <a:rPr lang="en-US" dirty="0" smtClean="0"/>
              <a:t>Ink jet</a:t>
            </a:r>
          </a:p>
          <a:p>
            <a:pPr lvl="1"/>
            <a:r>
              <a:rPr lang="en-US" dirty="0" smtClean="0"/>
              <a:t>Laser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Internal (non-removable)</a:t>
            </a:r>
          </a:p>
          <a:p>
            <a:r>
              <a:rPr lang="en-US" dirty="0" smtClean="0"/>
              <a:t>Hard drive</a:t>
            </a:r>
          </a:p>
          <a:p>
            <a:r>
              <a:rPr lang="en-US" dirty="0" smtClean="0"/>
              <a:t>Network drive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Storages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External (removable)</a:t>
            </a:r>
          </a:p>
          <a:p>
            <a:r>
              <a:rPr lang="en-US" dirty="0" smtClean="0"/>
              <a:t>Floppy</a:t>
            </a:r>
          </a:p>
          <a:p>
            <a:r>
              <a:rPr lang="en-US" dirty="0" smtClean="0"/>
              <a:t>Flash drive</a:t>
            </a:r>
          </a:p>
          <a:p>
            <a:r>
              <a:rPr lang="en-US" dirty="0" smtClean="0"/>
              <a:t>External hard drive</a:t>
            </a:r>
          </a:p>
          <a:p>
            <a:r>
              <a:rPr lang="en-US" dirty="0" smtClean="0"/>
              <a:t>CD</a:t>
            </a:r>
          </a:p>
          <a:p>
            <a:r>
              <a:rPr lang="en-US" dirty="0" smtClean="0"/>
              <a:t>DVD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USB</a:t>
            </a:r>
          </a:p>
          <a:p>
            <a:r>
              <a:rPr lang="en-US" dirty="0" err="1" smtClean="0"/>
              <a:t>Firewire</a:t>
            </a:r>
            <a:endParaRPr lang="en-US" dirty="0" smtClean="0"/>
          </a:p>
          <a:p>
            <a:r>
              <a:rPr lang="en-US" dirty="0" smtClean="0"/>
              <a:t>Monitor</a:t>
            </a:r>
          </a:p>
          <a:p>
            <a:r>
              <a:rPr lang="en-US" dirty="0" smtClean="0"/>
              <a:t>VGA</a:t>
            </a:r>
          </a:p>
          <a:p>
            <a:r>
              <a:rPr lang="en-US" dirty="0" smtClean="0"/>
              <a:t>S-video</a:t>
            </a:r>
          </a:p>
          <a:p>
            <a:r>
              <a:rPr lang="en-US" dirty="0" smtClean="0"/>
              <a:t>FCI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Existing hardware that will address your need without any modifications.</a:t>
            </a:r>
          </a:p>
          <a:p>
            <a:r>
              <a:rPr lang="en-US" dirty="0" smtClean="0"/>
              <a:t>Existing hardware that will address your need after modifications.</a:t>
            </a:r>
          </a:p>
          <a:p>
            <a:r>
              <a:rPr lang="en-US" dirty="0" smtClean="0"/>
              <a:t>New hardware that is selected specifically to address the need.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Selecting Digital Resources and Technologies: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a goal for technology use</a:t>
            </a:r>
          </a:p>
          <a:p>
            <a:r>
              <a:rPr lang="en-US" dirty="0" smtClean="0"/>
              <a:t>Specify requirements</a:t>
            </a:r>
          </a:p>
          <a:p>
            <a:r>
              <a:rPr lang="en-US" dirty="0" smtClean="0"/>
              <a:t>Locate resources</a:t>
            </a:r>
          </a:p>
          <a:p>
            <a:r>
              <a:rPr lang="en-US" dirty="0" smtClean="0"/>
              <a:t>Read reviews and recommendations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Relevant information from software reviews: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Title:</a:t>
            </a:r>
          </a:p>
          <a:p>
            <a:pPr lvl="1"/>
            <a:r>
              <a:rPr lang="en-US" dirty="0" smtClean="0"/>
              <a:t>Publisher/distributor</a:t>
            </a:r>
          </a:p>
          <a:p>
            <a:pPr lvl="1"/>
            <a:r>
              <a:rPr lang="en-US" dirty="0" smtClean="0"/>
              <a:t>Cost</a:t>
            </a:r>
          </a:p>
          <a:p>
            <a:pPr lvl="1"/>
            <a:r>
              <a:rPr lang="en-US" dirty="0" smtClean="0"/>
              <a:t>System requirements</a:t>
            </a:r>
          </a:p>
          <a:p>
            <a:pPr lvl="1"/>
            <a:r>
              <a:rPr lang="en-US" dirty="0" smtClean="0"/>
              <a:t>Grade level</a:t>
            </a:r>
          </a:p>
          <a:p>
            <a:pPr lvl="1"/>
            <a:r>
              <a:rPr lang="en-US" dirty="0" smtClean="0"/>
              <a:t>Type of software</a:t>
            </a:r>
          </a:p>
          <a:p>
            <a:pPr lvl="1"/>
            <a:r>
              <a:rPr lang="en-US" dirty="0" smtClean="0"/>
              <a:t>Content area</a:t>
            </a:r>
          </a:p>
          <a:p>
            <a:pPr lvl="1"/>
            <a:r>
              <a:rPr lang="en-US" dirty="0" smtClean="0"/>
              <a:t>Instructional goals</a:t>
            </a:r>
          </a:p>
          <a:p>
            <a:pPr lvl="1"/>
            <a:r>
              <a:rPr lang="en-US" dirty="0" smtClean="0"/>
              <a:t>Strengths noted in review</a:t>
            </a:r>
          </a:p>
          <a:p>
            <a:pPr lvl="1"/>
            <a:r>
              <a:rPr lang="en-US" dirty="0" smtClean="0"/>
              <a:t>Limitations noted in review</a:t>
            </a:r>
          </a:p>
          <a:p>
            <a:pPr lvl="1"/>
            <a:r>
              <a:rPr lang="en-US" dirty="0" smtClean="0"/>
              <a:t>Overall rating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Evaluate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900" dirty="0" smtClean="0"/>
              <a:t>Secure a review copy</a:t>
            </a:r>
          </a:p>
          <a:p>
            <a:r>
              <a:rPr lang="en-US" sz="1900" dirty="0" smtClean="0"/>
              <a:t>Preview the technology</a:t>
            </a:r>
          </a:p>
          <a:p>
            <a:r>
              <a:rPr lang="en-US" sz="1900" dirty="0" smtClean="0"/>
              <a:t>Establish criteria for review</a:t>
            </a:r>
          </a:p>
          <a:p>
            <a:pPr lvl="1"/>
            <a:r>
              <a:rPr lang="en-US" sz="1900" dirty="0" smtClean="0"/>
              <a:t>Content</a:t>
            </a:r>
          </a:p>
          <a:p>
            <a:pPr lvl="1"/>
            <a:r>
              <a:rPr lang="en-US" sz="1900" dirty="0" smtClean="0"/>
              <a:t>Free of bias and stereotypes</a:t>
            </a:r>
          </a:p>
          <a:p>
            <a:pPr lvl="1"/>
            <a:r>
              <a:rPr lang="en-US" sz="1900" dirty="0" smtClean="0"/>
              <a:t>Goals and standards</a:t>
            </a:r>
          </a:p>
          <a:p>
            <a:pPr lvl="1"/>
            <a:r>
              <a:rPr lang="en-US" sz="1900" dirty="0" smtClean="0"/>
              <a:t>Intended audience</a:t>
            </a:r>
          </a:p>
          <a:p>
            <a:pPr lvl="1"/>
            <a:r>
              <a:rPr lang="en-US" sz="1900" dirty="0" smtClean="0"/>
              <a:t>Instructional approach</a:t>
            </a:r>
          </a:p>
          <a:p>
            <a:pPr lvl="1"/>
            <a:r>
              <a:rPr lang="en-US" sz="1900" dirty="0" smtClean="0"/>
              <a:t>Product quality and ease of use</a:t>
            </a:r>
          </a:p>
          <a:p>
            <a:pPr lvl="1"/>
            <a:r>
              <a:rPr lang="en-US" sz="1900" dirty="0" smtClean="0"/>
              <a:t>Documentation</a:t>
            </a:r>
          </a:p>
          <a:p>
            <a:pPr lvl="1"/>
            <a:r>
              <a:rPr lang="en-US" sz="1900" dirty="0" smtClean="0"/>
              <a:t>User support</a:t>
            </a:r>
          </a:p>
          <a:p>
            <a:pPr lvl="1"/>
            <a:r>
              <a:rPr lang="en-US" sz="1900" dirty="0" smtClean="0"/>
              <a:t>Teacher support</a:t>
            </a:r>
          </a:p>
          <a:p>
            <a:pPr lvl="1"/>
            <a:r>
              <a:rPr lang="en-US" sz="1900" dirty="0" smtClean="0"/>
              <a:t>Equipment needs and compatibility</a:t>
            </a:r>
          </a:p>
          <a:p>
            <a:pPr lvl="1"/>
            <a:r>
              <a:rPr lang="en-US" sz="1900" dirty="0" smtClean="0"/>
              <a:t>Cost</a:t>
            </a:r>
          </a:p>
          <a:p>
            <a:pPr lvl="1">
              <a:buNone/>
            </a:pPr>
            <a:endParaRPr lang="en-US" sz="1900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Game Plan-</a:t>
            </a:r>
            <a:r>
              <a:rPr lang="en-US" dirty="0" err="1" smtClean="0"/>
              <a:t>Tecnology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/>
              <a:t>Set Goals: </a:t>
            </a:r>
            <a:r>
              <a:rPr lang="en-US" sz="2400" dirty="0" smtClean="0"/>
              <a:t>design a technology evaluation form that meets your specific needs.</a:t>
            </a:r>
          </a:p>
          <a:p>
            <a:r>
              <a:rPr lang="en-US" sz="2400" b="1" dirty="0" smtClean="0"/>
              <a:t>Take Action</a:t>
            </a:r>
            <a:r>
              <a:rPr lang="en-US" sz="2400" dirty="0" smtClean="0"/>
              <a:t>: Collect a variety of technology evaluation forms from magazines, journals, the web, or even from school districts with which you have been associated.</a:t>
            </a:r>
          </a:p>
          <a:p>
            <a:r>
              <a:rPr lang="en-US" sz="2400" b="1" dirty="0" smtClean="0"/>
              <a:t>Monitor: </a:t>
            </a:r>
            <a:r>
              <a:rPr lang="en-US" sz="2400" dirty="0" smtClean="0"/>
              <a:t>review the forms to determine which ones include criteria that you believe are important. What are the consistent elements that appear across forms? What unique elements should use also consider?</a:t>
            </a:r>
          </a:p>
          <a:p>
            <a:r>
              <a:rPr lang="en-US" sz="2400" b="1" dirty="0" smtClean="0"/>
              <a:t>Evaluate and Extend: </a:t>
            </a:r>
            <a:r>
              <a:rPr lang="en-US" sz="2400" dirty="0" smtClean="0"/>
              <a:t>create an evaluation form that you could use to compare educational software. Use the form to review at least 3 different software titles to determine if the form includes useful criteria or may help you streamline your form.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Categories for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Shareware: often allows you to preview the software for a limited time and then requires purchase, but usually minimal cost.</a:t>
            </a:r>
          </a:p>
          <a:p>
            <a:r>
              <a:rPr lang="en-US" dirty="0" smtClean="0"/>
              <a:t>Freeware: has no cost, but you should not assume it is not copyright protected.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Solving routine problems: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Isolate the problem</a:t>
            </a:r>
          </a:p>
          <a:p>
            <a:r>
              <a:rPr lang="en-US" dirty="0" smtClean="0"/>
              <a:t>Identify the best solution</a:t>
            </a:r>
          </a:p>
          <a:p>
            <a:r>
              <a:rPr lang="en-US" dirty="0" smtClean="0"/>
              <a:t>Apply a solution and check your results</a:t>
            </a:r>
          </a:p>
          <a:p>
            <a:r>
              <a:rPr lang="en-US" dirty="0" smtClean="0"/>
              <a:t>Repeat, if necessary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Maintenance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Routine servicing</a:t>
            </a:r>
          </a:p>
          <a:p>
            <a:r>
              <a:rPr lang="en-US" dirty="0" smtClean="0"/>
              <a:t>Repairing</a:t>
            </a:r>
          </a:p>
          <a:p>
            <a:r>
              <a:rPr lang="en-US" dirty="0" smtClean="0"/>
              <a:t>Replacing consumables</a:t>
            </a:r>
          </a:p>
          <a:p>
            <a:r>
              <a:rPr lang="en-US" dirty="0" smtClean="0"/>
              <a:t>Adding components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475</Words>
  <Application>Microsoft Office PowerPoint</Application>
  <PresentationFormat>On-screen Show (4:3)</PresentationFormat>
  <Paragraphs>115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Chapter 8 and Computer Hardware</vt:lpstr>
      <vt:lpstr>Hardware Selection</vt:lpstr>
      <vt:lpstr> Selecting Digital Resources and Technologies: </vt:lpstr>
      <vt:lpstr>Relevant information from software reviews:</vt:lpstr>
      <vt:lpstr>Evaluate Technology</vt:lpstr>
      <vt:lpstr>The Game Plan-Tecnology</vt:lpstr>
      <vt:lpstr>Categories for software</vt:lpstr>
      <vt:lpstr>Solving routine problems:</vt:lpstr>
      <vt:lpstr>Hardware Maintenance</vt:lpstr>
      <vt:lpstr>Software maintenance</vt:lpstr>
      <vt:lpstr>Technical assistance</vt:lpstr>
      <vt:lpstr>PowerPoint: circuits</vt:lpstr>
      <vt:lpstr>Memory</vt:lpstr>
      <vt:lpstr>Metric System</vt:lpstr>
      <vt:lpstr>Input devices</vt:lpstr>
      <vt:lpstr>Outputs devices</vt:lpstr>
      <vt:lpstr>Storage devices</vt:lpstr>
      <vt:lpstr>Storages devices</vt:lpstr>
      <vt:lpstr>Ports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 and Computer Hardware</dc:title>
  <dc:creator>Hollie</dc:creator>
  <cp:lastModifiedBy>Hollie</cp:lastModifiedBy>
  <cp:revision>4</cp:revision>
  <dcterms:created xsi:type="dcterms:W3CDTF">2010-11-10T19:18:40Z</dcterms:created>
  <dcterms:modified xsi:type="dcterms:W3CDTF">2010-11-10T20:03:24Z</dcterms:modified>
</cp:coreProperties>
</file>